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7"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8" d="100"/>
          <a:sy n="98" d="100"/>
        </p:scale>
        <p:origin x="67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Yash Kate </a:t>
            </a:r>
          </a:p>
          <a:p>
            <a:r>
              <a:rPr lang="en-US" dirty="0">
                <a:solidFill>
                  <a:schemeClr val="bg2"/>
                </a:solidFill>
                <a:latin typeface="Abadi"/>
                <a:ea typeface="SF Pro" pitchFamily="2" charset="0"/>
                <a:cs typeface="SF Pro" pitchFamily="2" charset="0"/>
              </a:rPr>
              <a:t>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https://github.com/yash070904/Applied_Data_Science_IBM_Capstone_Project/blob/main/Data%20Wrangling.ipynb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https://github.com/yash070904/Applied_Data_Science_IBM_Capstone_Project/blob/main/EDA%20with%20Data%20Visualization.ipynb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943386" cy="498462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https://github.com/yash070904/Applied_Data_Science_IBM_Capstone_Project/blob/main/EDA%20with%20SQL.ipynb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1"/>
                </a:solidFill>
                <a:latin typeface="Abadi"/>
              </a:rPr>
              <a:t>https://github.com/yash070904/Applied_Data_Science_IBM_Capstone_Project/blob/main/Interactive%20Visual%20Analytics%20with%20Folium.ipynb</a:t>
            </a:r>
            <a:endParaRPr lang="en-US" sz="2200" dirty="0">
              <a:solidFill>
                <a:schemeClr val="accent1"/>
              </a:solidFill>
              <a:latin typeface="Abadi" panose="020B0604020104020204" pitchFamily="34" charset="0"/>
            </a:endParaRPr>
          </a:p>
          <a:p>
            <a:pPr lvl="1">
              <a:lnSpc>
                <a:spcPct val="100000"/>
              </a:lnSpc>
              <a:spcBef>
                <a:spcPts val="1400"/>
              </a:spcBef>
              <a:buFontTx/>
              <a:buChar char="-"/>
            </a:pP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https://github.com/yash070904/Applied_Data_Science_IBM_Capstone_Project/blob/main/spacex_dash_app.py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0823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https://github.com/yash070904/Applied_Data_Science_IBM_Capstone_Project/blob/main/Machine%20Learning%20Prediction.ipynb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Specia Thanks to :-</a:t>
            </a:r>
          </a:p>
          <a:p>
            <a:pPr>
              <a:lnSpc>
                <a:spcPct val="100000"/>
              </a:lnSpc>
              <a:spcBef>
                <a:spcPts val="1400"/>
              </a:spcBef>
            </a:pPr>
            <a:r>
              <a:rPr lang="en-US" sz="2200" dirty="0">
                <a:solidFill>
                  <a:schemeClr val="accent3">
                    <a:lumMod val="25000"/>
                  </a:schemeClr>
                </a:solidFill>
                <a:latin typeface="Abadi" panose="020B0604020104020204" pitchFamily="34" charset="0"/>
              </a:rPr>
              <a:t>Instructors</a:t>
            </a:r>
          </a:p>
          <a:p>
            <a:pPr>
              <a:lnSpc>
                <a:spcPct val="100000"/>
              </a:lnSpc>
              <a:spcBef>
                <a:spcPts val="1400"/>
              </a:spcBef>
            </a:pPr>
            <a:r>
              <a:rPr lang="en-US" sz="2200" dirty="0">
                <a:solidFill>
                  <a:schemeClr val="accent3">
                    <a:lumMod val="25000"/>
                  </a:schemeClr>
                </a:solidFill>
                <a:latin typeface="Abadi" panose="020B0604020104020204" pitchFamily="34" charset="0"/>
              </a:rPr>
              <a:t>Coursera</a:t>
            </a:r>
          </a:p>
          <a:p>
            <a:pPr>
              <a:lnSpc>
                <a:spcPct val="100000"/>
              </a:lnSpc>
              <a:spcBef>
                <a:spcPts val="1400"/>
              </a:spcBef>
            </a:pPr>
            <a:r>
              <a:rPr lang="en-US" sz="2200" dirty="0">
                <a:solidFill>
                  <a:schemeClr val="accent3">
                    <a:lumMod val="25000"/>
                  </a:schemeClr>
                </a:solidFill>
                <a:latin typeface="Abadi" panose="020B0604020104020204" pitchFamily="34" charset="0"/>
              </a:rPr>
              <a:t>IBM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1720745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1"/>
                </a:solidFill>
                <a:latin typeface="Abadi" panose="020B0604020104020204" pitchFamily="34" charset="0"/>
              </a:rPr>
              <a:t>https://github.com/yash070904/Applied_Data_Science_IBM_Capstone_Project/blob/main/Data%20Collection%20API.ipynb</a:t>
            </a: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https://github.com/yash070904/Applied_Data_Science_IBM_Capstone_Project/blob/main/Data%20Collection%20with%20Web%20Scraping.ipynb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1336</TotalTime>
  <Words>1915</Words>
  <Application>Microsoft Office PowerPoint</Application>
  <PresentationFormat>Widescreen</PresentationFormat>
  <Paragraphs>212</Paragraphs>
  <Slides>47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Yash Kate</cp:lastModifiedBy>
  <cp:revision>199</cp:revision>
  <dcterms:created xsi:type="dcterms:W3CDTF">2021-04-29T18:58:34Z</dcterms:created>
  <dcterms:modified xsi:type="dcterms:W3CDTF">2024-10-05T09:35:44Z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